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68680" y="1143000"/>
            <a:ext cx="10469880" cy="4251960"/>
          </a:xfrm>
          <a:prstGeom prst="roundRect">
            <a:avLst/>
          </a:prstGeom>
          <a:solidFill>
            <a:srgbClr val="FFFFFF"/>
          </a:solidFill>
          <a:ln>
            <a:solidFill>
              <a:srgbClr val="E1E1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600200"/>
            <a:ext cx="97840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212121"/>
                </a:solidFill>
              </a:defRPr>
            </a:pPr>
            <a:r>
              <a:t>Plantilla de exposición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34440" y="2514600"/>
            <a:ext cx="97840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F6200"/>
                </a:solidFill>
              </a:defRPr>
            </a:pPr>
            <a:r>
              <a:t>Trabajo grupal: ¿Mi variable se parece a una distribución normal?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440" y="3520440"/>
            <a:ext cx="9784080" cy="777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5A5A5A"/>
                </a:solidFill>
              </a:defRPr>
            </a:pPr>
            <a:r>
              <a:t>Usen estas diapositivas como estructura mínima para presentar su investigación.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Clasificación de los datos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Normal, raro, muy raro o extremo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Normales o comunes: dentro de 1σ de la media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Raros: entre 1σ y 2σ de la media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Muy raros: entre 2σ y 3σ de la media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Extremadamente raros: más allá de 3σ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Comparación 68%-95%-99,7%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Contraste con una distribución normal ideal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Porcentaje real dentro de 1σ: ...%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Porcentaje real dentro de 2σ: ...%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Porcentaje real dentro de 3σ: ...%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Comparar con 68%, 95% y 99,7%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Conclusión final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Respuesta a la pregunta de investigación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¿Los datos se parecen a una distribución normal?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Justificar usando el gráfico, la media, σ y la regla 68%-95%-99,7%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Mencionar limitaciones de la investigación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Explicar qué se podría mejorar si se repitiera el estudio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Cierre de la exposición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Síntesis del aprendizaje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Idea principal que aprendió el grupo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Resultado más interesante o inesperado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Distribuir brevemente la participación de todos los integrantes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Título del trabajo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Nombre de la actividad investigada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Integrantes del grupo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Curso y fecha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Pregunta guía: ¿los datos obtenidos se parecen a una distribución normal?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Actividad y variable investigada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Qué se hizo y qué dato se midió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Actividad aplicada por el grupo investigador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Variable medida: tiempo, distancia o error de estimación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Unidad de medida utilizada: segundos, centímetros o milímetros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Por qué esta variable puede tomar muchos valores distintos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Muestra y procedimiento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Cómo se obtuvieron los datos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Cantidad de participantes: entre 60 y 70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Instrucciones dadas a cada participante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Condiciones mantenidas iguales para todos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Instrumentos usados para medir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Evidencia fotográfica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Registro del proceso de investigación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Fotografías de los materiales utilizados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Fotografías de la aplicación de la actividad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Fotografías de la medición de la variable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Breve explicación de lo que muestra cada imagen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Datos recolectados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Tabla o resumen de los resultados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Presentar los datos observados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Indicar el total de datos recolectados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Mencionar si hubo datos difíciles de medir o situaciones especiales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Media y desviación estándar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Primer análisis estadístico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Media obtenida: x̄ = ...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Desviación estándar obtenida: σ = ...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Interpretación: qué representa la media en este experimento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Interpretación: qué indica la desviación estándar sobre la dispersión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Intervalos con desviaciones estándar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Zonas alrededor de la media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Intervalo x̄ − σ a x̄ + σ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Intervalo x̄ − 2σ a x̄ + 2σ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Intervalo x̄ − 3σ a x̄ + 3σ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Estos intervalos se usarán para clasificar los datos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201400" y="5897880"/>
            <a:ext cx="777240" cy="77724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863072" y="5532120"/>
            <a:ext cx="347472" cy="347472"/>
          </a:xfrm>
          <a:prstGeom prst="ellipse">
            <a:avLst/>
          </a:prstGeom>
          <a:solidFill>
            <a:srgbClr val="FF6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411480"/>
            <a:ext cx="566928" cy="384048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7008" y="347472"/>
            <a:ext cx="1042416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212121"/>
                </a:solidFill>
              </a:defRPr>
            </a:pPr>
            <a:r>
              <a:t>Histograma o gráfico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8" y="896112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5A5A5A"/>
                </a:solidFill>
              </a:defRPr>
            </a:pPr>
            <a:r>
              <a:t>Forma de la distribución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508760"/>
            <a:ext cx="10607040" cy="4343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84048" rIns="320040" tIns="256032"/>
          <a:lstStyle/>
          <a:p>
            <a:pPr algn="ctr"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Insertar histograma o gráfico de frecuencias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Marcar o señalar aproximadamente la media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Observar si los datos se concentran al centro</a:t>
            </a:r>
          </a:p>
          <a:p>
            <a:pPr>
              <a:spcAft>
                <a:spcPts val="800"/>
              </a:spcAft>
              <a:defRPr sz="1800">
                <a:solidFill>
                  <a:srgbClr val="212121"/>
                </a:solidFill>
              </a:defRPr>
            </a:pPr>
            <a:r>
              <a:t>Observar si aparecen valores muy alejados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28232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A5A5A"/>
                </a:solidFill>
              </a:defRPr>
            </a:pPr>
            <a:r>
              <a:t>Trabajo grupal: distribución normal y desviación estándar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